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72" r:id="rId3"/>
    <p:sldId id="257" r:id="rId4"/>
    <p:sldId id="259" r:id="rId5"/>
    <p:sldId id="262" r:id="rId6"/>
    <p:sldId id="273" r:id="rId7"/>
    <p:sldId id="260" r:id="rId8"/>
    <p:sldId id="263" r:id="rId9"/>
    <p:sldId id="264" r:id="rId10"/>
    <p:sldId id="265" r:id="rId11"/>
    <p:sldId id="266" r:id="rId12"/>
    <p:sldId id="271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144" autoAdjust="0"/>
  </p:normalViewPr>
  <p:slideViewPr>
    <p:cSldViewPr snapToGrid="0">
      <p:cViewPr varScale="1">
        <p:scale>
          <a:sx n="71" d="100"/>
          <a:sy n="71" d="100"/>
        </p:scale>
        <p:origin x="11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0279F-BF69-409F-89DA-2F6B308DB59A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60B94-4D35-476B-BFF0-9349DF5BC7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80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0B94-4D35-476B-BFF0-9349DF5BC723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2272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0B94-4D35-476B-BFF0-9349DF5BC723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75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9830-0A6F-6965-D0FB-2B2B0F83AF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Codex</a:t>
            </a:r>
            <a:endParaRPr lang="en-IN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7D2165-2FA8-F0DE-AFF6-5E5B1986D9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Country Overview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7575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3AFC5E-64BE-99D8-4183-8EC254FD1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59" y="429471"/>
            <a:ext cx="6089792" cy="2522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3121A2-AB00-EF7D-F1B6-B3BBB377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9" y="2951545"/>
            <a:ext cx="6089792" cy="3696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8D236-AB97-0616-DDFD-3D17037EB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188" y="429471"/>
            <a:ext cx="5721753" cy="3448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B67FEC-60C7-DEC0-D527-95DCBCC8E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188" y="3877520"/>
            <a:ext cx="5721753" cy="2770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0E2464-75EC-3A87-15D2-DD3F4C40B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60" y="429470"/>
            <a:ext cx="6089792" cy="25220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56B521-B071-6424-C2EE-F6C745FDB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58" y="2980479"/>
            <a:ext cx="6089793" cy="36679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96B916-0BC1-E2AB-6911-721A9C306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5188" y="431436"/>
            <a:ext cx="5721752" cy="3968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F47B29-1C59-51FC-E8AB-50F7CA29DF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5188" y="4399878"/>
            <a:ext cx="5721752" cy="22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0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9E1F48-3A78-9ED5-E72B-7FF8EE1DA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750" y="114974"/>
            <a:ext cx="7944959" cy="4792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9572B8-647A-4921-9B65-623889D7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750" y="4907666"/>
            <a:ext cx="7944959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02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61545-E78C-448D-C444-F2AE2872D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4E55D-0DC8-0D42-084C-00B1E60F1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8739"/>
            <a:ext cx="10353761" cy="1326321"/>
          </a:xfrm>
        </p:spPr>
        <p:txBody>
          <a:bodyPr/>
          <a:lstStyle/>
          <a:p>
            <a:r>
              <a:rPr lang="en-US" dirty="0"/>
              <a:t>Applications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4CB76-E9E1-2FA9-D554-F9FD94BB3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241440"/>
            <a:ext cx="10353762" cy="535678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200000"/>
              </a:lnSpc>
              <a:buNone/>
            </a:pPr>
            <a:r>
              <a:rPr lang="en-US" sz="3200" dirty="0"/>
              <a:t>Who Can Benefit from Country Overview?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Students and teachers.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Researchers and academics.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Travelers and travel enthusiasts.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Anyone interested in learning about global cultures and countries.</a:t>
            </a:r>
          </a:p>
          <a:p>
            <a:pPr marL="0" indent="0" algn="just">
              <a:lnSpc>
                <a:spcPct val="200000"/>
              </a:lnSpc>
              <a:buNone/>
            </a:pPr>
            <a:endParaRPr lang="en-IN" sz="3200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374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DF87-B0BB-3428-A6A6-4615296A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>
            <a:normAutofit/>
          </a:bodyPr>
          <a:lstStyle/>
          <a:p>
            <a:r>
              <a:rPr lang="en-US" sz="8800" dirty="0"/>
              <a:t>THANK YOU!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3568346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45B9-FEDC-A450-2162-02F62C4FE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6" y="505428"/>
            <a:ext cx="10353761" cy="1520142"/>
          </a:xfrm>
        </p:spPr>
        <p:txBody>
          <a:bodyPr>
            <a:normAutofit/>
          </a:bodyPr>
          <a:lstStyle/>
          <a:p>
            <a:r>
              <a:rPr lang="en-US" sz="6600" dirty="0"/>
              <a:t>our TEAM</a:t>
            </a:r>
            <a:endParaRPr lang="en-IN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2F51E-7B40-49CB-E06A-A224A6C60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2659" y="2423931"/>
            <a:ext cx="8021256" cy="36325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Sidra Shaikh</a:t>
            </a:r>
          </a:p>
          <a:p>
            <a:pPr marL="0" indent="0" algn="ctr">
              <a:buNone/>
            </a:pPr>
            <a:r>
              <a:rPr lang="en-US" sz="3600" dirty="0"/>
              <a:t>Sidra Solkar  </a:t>
            </a:r>
          </a:p>
          <a:p>
            <a:pPr marL="0" indent="0" algn="ctr">
              <a:buNone/>
            </a:pPr>
            <a:r>
              <a:rPr lang="en-US" sz="3600" dirty="0"/>
              <a:t>  Sagarika Srivastava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567155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ED90-7479-235E-D731-11EB1E0D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8739"/>
            <a:ext cx="10353761" cy="1326321"/>
          </a:xfrm>
        </p:spPr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804D8-D9BF-872C-8BC8-85209C08D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847" y="1241440"/>
            <a:ext cx="10353762" cy="5356788"/>
          </a:xfrm>
        </p:spPr>
        <p:txBody>
          <a:bodyPr>
            <a:normAutofit/>
          </a:bodyPr>
          <a:lstStyle/>
          <a:p>
            <a:r>
              <a:rPr lang="en-US" dirty="0"/>
              <a:t>Country Overview is a learning platform that offers users insights into the world's 195 countries.</a:t>
            </a:r>
          </a:p>
          <a:p>
            <a:r>
              <a:rPr lang="en-US" dirty="0"/>
              <a:t>It provides an overview of every nation worldwide.</a:t>
            </a:r>
            <a:endParaRPr lang="en-IN" dirty="0"/>
          </a:p>
          <a:p>
            <a:r>
              <a:rPr lang="en-US" dirty="0"/>
              <a:t>The details include: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Name of the country                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Name of the capital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Name of the continent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Area of the country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Population of the country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GDP of the country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7852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BF4B0-03D5-3583-B0BE-0CD5EA86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46313E-8DBA-3030-CC3E-38C449D57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888" y="2095500"/>
            <a:ext cx="9548698" cy="3695700"/>
          </a:xfrm>
        </p:spPr>
      </p:pic>
    </p:spTree>
    <p:extLst>
      <p:ext uri="{BB962C8B-B14F-4D97-AF65-F5344CB8AC3E}">
        <p14:creationId xmlns:p14="http://schemas.microsoft.com/office/powerpoint/2010/main" val="3794475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DA6211-8932-71EA-19D3-B5B39C19C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31" y="277326"/>
            <a:ext cx="5079144" cy="6303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1C2169-B76D-017B-05E3-1D501211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045" y="464138"/>
            <a:ext cx="6066503" cy="561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28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8B513E-947E-0C27-3199-24E3941D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08" y="442452"/>
            <a:ext cx="5536115" cy="5319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029F1-E0D0-BE9F-E3C0-8B73DB25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78" y="1111046"/>
            <a:ext cx="5919019" cy="376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50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F32D4-E0DA-BAEC-E549-141CCB38D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95" y="91440"/>
            <a:ext cx="10353761" cy="1326321"/>
          </a:xfrm>
        </p:spPr>
        <p:txBody>
          <a:bodyPr/>
          <a:lstStyle/>
          <a:p>
            <a:r>
              <a:rPr lang="en-US" dirty="0"/>
              <a:t>code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0CA499-47B9-80A7-D10A-767A1BC08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095" y="1417761"/>
            <a:ext cx="5401185" cy="517607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8BF212-E7DD-08CB-6992-6CAB26304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006" y="1417761"/>
            <a:ext cx="6136899" cy="20568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AA1B9C-1EE0-F2F4-8DE7-C3ACB315C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005" y="3133783"/>
            <a:ext cx="6136899" cy="34600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25AC71-1B18-91DB-CA06-DB06CE2DD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95" y="1417761"/>
            <a:ext cx="5401185" cy="5176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E65336-B173-929E-B68C-A07B1299C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7005" y="1399990"/>
            <a:ext cx="6136899" cy="17337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1F003A-0850-338C-0C3C-122E6D4757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7005" y="3133783"/>
            <a:ext cx="6136899" cy="346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62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4C2EF-DC87-1A30-A5E0-4DC6631B8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4" y="220325"/>
            <a:ext cx="5555111" cy="404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F2AD89-2B95-E600-BF00-CFE0551FE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675" y="220324"/>
            <a:ext cx="5927170" cy="49651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CD1859-A73A-B2EB-DD11-806D52DDB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675" y="5185457"/>
            <a:ext cx="5927170" cy="1562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C06E6A-215D-A84F-14B7-A3157E866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14" y="220324"/>
            <a:ext cx="5459699" cy="40445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585B01-00EE-3E14-90C1-30FC1EDE7D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14" y="4264904"/>
            <a:ext cx="5555111" cy="24831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E555D1-A7B6-5D02-AF53-C699049FC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0674" y="220324"/>
            <a:ext cx="5927171" cy="49651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08D584-2847-6290-E6BF-180690F725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0674" y="5185458"/>
            <a:ext cx="5927171" cy="156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42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274B9D-420F-97E6-8658-A9EE3B4A9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1" y="81023"/>
            <a:ext cx="5894839" cy="6551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0123D8-4461-14AA-31EE-DB57DA75E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954" y="81023"/>
            <a:ext cx="5779625" cy="6544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C0DCA7-49CE-FBA8-59C8-D0090DD93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21" y="81024"/>
            <a:ext cx="5894839" cy="6551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FAC43E-6657-6386-90B5-1E1525215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954" y="81023"/>
            <a:ext cx="5779625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330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1595</TotalTime>
  <Words>104</Words>
  <Application>Microsoft Office PowerPoint</Application>
  <PresentationFormat>Widescreen</PresentationFormat>
  <Paragraphs>28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Bookman Old Style</vt:lpstr>
      <vt:lpstr>Calibri</vt:lpstr>
      <vt:lpstr>Rockwell</vt:lpstr>
      <vt:lpstr>Damask</vt:lpstr>
      <vt:lpstr>Codex</vt:lpstr>
      <vt:lpstr>our TEAM</vt:lpstr>
      <vt:lpstr>Introduction</vt:lpstr>
      <vt:lpstr>working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Applications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Sana Shaikh</dc:creator>
  <cp:lastModifiedBy>Sana Shaikh</cp:lastModifiedBy>
  <cp:revision>4</cp:revision>
  <dcterms:created xsi:type="dcterms:W3CDTF">2024-10-13T13:48:40Z</dcterms:created>
  <dcterms:modified xsi:type="dcterms:W3CDTF">2024-10-14T16:23:55Z</dcterms:modified>
</cp:coreProperties>
</file>